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78" r:id="rId9"/>
    <p:sldId id="265" r:id="rId10"/>
    <p:sldId id="264" r:id="rId11"/>
    <p:sldId id="266" r:id="rId12"/>
    <p:sldId id="267" r:id="rId13"/>
    <p:sldId id="268" r:id="rId14"/>
    <p:sldId id="274" r:id="rId15"/>
    <p:sldId id="275" r:id="rId16"/>
    <p:sldId id="273" r:id="rId17"/>
    <p:sldId id="272" r:id="rId18"/>
    <p:sldId id="271" r:id="rId19"/>
    <p:sldId id="270" r:id="rId20"/>
    <p:sldId id="269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40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54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75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82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565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796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188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85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05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54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26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13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6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4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90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38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1CB3A3-29B3-46CC-816D-6CB0B7A91843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11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accent3"/>
                </a:solidFill>
                <a:latin typeface="Tw Cen MT" panose="020B0602020104020603" pitchFamily="34" charset="0"/>
              </a:rPr>
              <a:t>Good</a:t>
            </a:r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 </a:t>
            </a:r>
            <a:r>
              <a:rPr lang="de-DE" dirty="0" err="1">
                <a:solidFill>
                  <a:schemeClr val="accent3"/>
                </a:solidFill>
                <a:latin typeface="Tw Cen MT" panose="020B0602020104020603" pitchFamily="34" charset="0"/>
              </a:rPr>
              <a:t>I</a:t>
            </a:r>
            <a:r>
              <a:rPr lang="de-DE" dirty="0" err="1" smtClean="0">
                <a:solidFill>
                  <a:schemeClr val="accent3"/>
                </a:solidFill>
                <a:latin typeface="Tw Cen MT" panose="020B0602020104020603" pitchFamily="34" charset="0"/>
              </a:rPr>
              <a:t>ntentions</a:t>
            </a:r>
            <a:endParaRPr lang="de-DE" dirty="0">
              <a:solidFill>
                <a:schemeClr val="accent3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latin typeface="Tw Cen MT" panose="020B0602020104020603" pitchFamily="34" charset="0"/>
              </a:rPr>
              <a:t>(Hoffentlich bald) ein Comic von Jan Bartels</a:t>
            </a:r>
            <a:endParaRPr lang="de-DE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2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039985" y="1732449"/>
            <a:ext cx="7589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Thrines</a:t>
            </a:r>
            <a:r>
              <a:rPr lang="de-DE" sz="2800" dirty="0" smtClean="0">
                <a:latin typeface="Tw Cen MT" panose="020B0602020104020603" pitchFamily="34" charset="0"/>
              </a:rPr>
              <a:t> Fernweh wird klar, als er am Hafen die Schiffe beobachtet.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Er unterhält sich mit einem Fremden (Atlas).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</a:t>
            </a:r>
            <a:r>
              <a:rPr lang="de-DE" sz="2800" dirty="0" smtClean="0">
                <a:latin typeface="Tw Cen MT" panose="020B0602020104020603" pitchFamily="34" charset="0"/>
              </a:rPr>
              <a:t>ieser erzählt ihm die Geschichte von „dem Architekten“.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bleibt allerdings „brav zuhause“ da er seinem Ziehvater vertraut.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4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3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Am folgenden Abend wird die Stadt attackiert und </a:t>
            </a: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wird entführt.</a:t>
            </a:r>
          </a:p>
          <a:p>
            <a:pPr marL="285750" indent="-285750">
              <a:buFontTx/>
              <a:buChar char="-"/>
            </a:pPr>
            <a:endParaRPr lang="de-DE" sz="2800" dirty="0" smtClean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Dabei setzt </a:t>
            </a: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starke Magie ein, die er nicht kontrollieren kann.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Daraufhin stürzt die Stadt ab.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3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4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wacht auf dem Schiff von Atlas auf und begegnet </a:t>
            </a:r>
            <a:r>
              <a:rPr lang="de-DE" sz="2800" dirty="0" err="1" smtClean="0">
                <a:latin typeface="Tw Cen MT" panose="020B0602020104020603" pitchFamily="34" charset="0"/>
              </a:rPr>
              <a:t>Gea</a:t>
            </a:r>
            <a:r>
              <a:rPr lang="de-DE" sz="2800" dirty="0" smtClean="0">
                <a:latin typeface="Tw Cen MT" panose="020B0602020104020603" pitchFamily="34" charset="0"/>
              </a:rPr>
              <a:t> und </a:t>
            </a:r>
            <a:r>
              <a:rPr lang="de-DE" sz="2800" dirty="0" err="1" smtClean="0">
                <a:latin typeface="Tw Cen MT" panose="020B0602020104020603" pitchFamily="34" charset="0"/>
              </a:rPr>
              <a:t>Marose</a:t>
            </a:r>
            <a:r>
              <a:rPr lang="de-DE" sz="2800" dirty="0" smtClean="0">
                <a:latin typeface="Tw Cen MT" panose="020B0602020104020603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Sie konfrontieren </a:t>
            </a: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damit, dass sein Vater für die Zerstörte Welt verantwortlich ist und ihn benutzt hat.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glaubt ihnen zuerst nicht…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33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5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… doch als er sich nachts davon schleicht findet er Beweise.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Gea</a:t>
            </a:r>
            <a:r>
              <a:rPr lang="de-DE" sz="2800" dirty="0" smtClean="0">
                <a:latin typeface="Tw Cen MT" panose="020B0602020104020603" pitchFamily="34" charset="0"/>
              </a:rPr>
              <a:t> beruhigt ihn und erzählt von ihrer und </a:t>
            </a:r>
            <a:r>
              <a:rPr lang="de-DE" sz="2800" dirty="0" err="1" smtClean="0">
                <a:latin typeface="Tw Cen MT" panose="020B0602020104020603" pitchFamily="34" charset="0"/>
              </a:rPr>
              <a:t>Maroses</a:t>
            </a:r>
            <a:r>
              <a:rPr lang="de-DE" sz="2800" dirty="0" smtClean="0">
                <a:latin typeface="Tw Cen MT" panose="020B0602020104020603" pitchFamily="34" charset="0"/>
              </a:rPr>
              <a:t> Hintergrund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schließt sich den Helden an, um seinen Vater aufzuhalten.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6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Bei der Verfolgung des Vaters Geraten die Helden in einen Konflikt mit den Bewohnern des </a:t>
            </a:r>
            <a:r>
              <a:rPr lang="de-DE" sz="2800" dirty="0" err="1" smtClean="0">
                <a:latin typeface="Tw Cen MT" panose="020B0602020104020603" pitchFamily="34" charset="0"/>
              </a:rPr>
              <a:t>Wastelands</a:t>
            </a:r>
            <a:r>
              <a:rPr lang="de-DE" sz="2800" dirty="0" smtClean="0">
                <a:latin typeface="Tw Cen MT" panose="020B0602020104020603" pitchFamily="34" charset="0"/>
              </a:rPr>
              <a:t>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2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7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?</a:t>
            </a:r>
            <a:endParaRPr lang="de-DE" sz="2800" dirty="0">
              <a:latin typeface="Tw Cen MT" panose="020B0602020104020603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4"/>
            <a:ext cx="3018554" cy="3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8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732447"/>
            <a:ext cx="3018555" cy="29017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benutzt im Kampf seine Magie, die Natur erschaffen kann.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Die Gegner sehen ihn teils als „Gott“ an, andere wollen ihn gefangen nehmen. 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Der Streit wird geklärt und alle ziehen gemeinsam weiter, um langfristig die Natur zurück zu bringen.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6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9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732447"/>
            <a:ext cx="3018555" cy="29017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Als das Versteck des Vaters erreicht ist, teilt sich die Truppe auf:</a:t>
            </a:r>
          </a:p>
          <a:p>
            <a:pPr marL="742950" lvl="1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, </a:t>
            </a:r>
            <a:r>
              <a:rPr lang="de-DE" sz="2800" dirty="0" err="1" smtClean="0">
                <a:latin typeface="Tw Cen MT" panose="020B0602020104020603" pitchFamily="34" charset="0"/>
              </a:rPr>
              <a:t>Gea</a:t>
            </a:r>
            <a:r>
              <a:rPr lang="de-DE" sz="2800" dirty="0" smtClean="0">
                <a:latin typeface="Tw Cen MT" panose="020B0602020104020603" pitchFamily="34" charset="0"/>
              </a:rPr>
              <a:t> und Atlas sollen Substanz zerstören.</a:t>
            </a:r>
          </a:p>
          <a:p>
            <a:pPr marL="742950" lvl="1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Marose</a:t>
            </a:r>
            <a:r>
              <a:rPr lang="de-DE" sz="2800" dirty="0" smtClean="0">
                <a:latin typeface="Tw Cen MT" panose="020B0602020104020603" pitchFamily="34" charset="0"/>
              </a:rPr>
              <a:t> und </a:t>
            </a:r>
            <a:r>
              <a:rPr lang="de-DE" sz="2800" dirty="0" err="1" smtClean="0">
                <a:latin typeface="Tw Cen MT" panose="020B0602020104020603" pitchFamily="34" charset="0"/>
              </a:rPr>
              <a:t>Wastelanders</a:t>
            </a:r>
            <a:r>
              <a:rPr lang="de-DE" sz="2800" dirty="0" smtClean="0">
                <a:latin typeface="Tw Cen MT" panose="020B0602020104020603" pitchFamily="34" charset="0"/>
              </a:rPr>
              <a:t> schalten Sicherheit aus.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Atlas wird von den anderen getrennt.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21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10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Gea</a:t>
            </a:r>
            <a:r>
              <a:rPr lang="de-DE" sz="2800" dirty="0" smtClean="0">
                <a:latin typeface="Tw Cen MT" panose="020B0602020104020603" pitchFamily="34" charset="0"/>
              </a:rPr>
              <a:t> „opfert sich“ damit </a:t>
            </a: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ans Ziel kommt.</a:t>
            </a: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findet geheimes Arbeitszimmer seines Vaters.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Erfährt, dass er eigentlich ein Heilmittel für die Natur herstellt.</a:t>
            </a:r>
          </a:p>
        </p:txBody>
      </p:sp>
    </p:spTree>
    <p:extLst>
      <p:ext uri="{BB962C8B-B14F-4D97-AF65-F5344CB8AC3E}">
        <p14:creationId xmlns:p14="http://schemas.microsoft.com/office/powerpoint/2010/main" val="275396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11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6" cy="2901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Atlas konfrontiert den Vater.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Der Vater ist „der Architekt“ und Atlas sein Projekt.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Atlas ist hart angepisst vom Leid „in seinem Kopf“.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Gea</a:t>
            </a:r>
            <a:r>
              <a:rPr lang="de-DE" sz="2800" dirty="0" smtClean="0">
                <a:latin typeface="Tw Cen MT" panose="020B0602020104020603" pitchFamily="34" charset="0"/>
              </a:rPr>
              <a:t> kommt im letzten Moment, um Atlas zu töten.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2662843"/>
            <a:ext cx="10353762" cy="970450"/>
          </a:xfrm>
        </p:spPr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Held(en)</a:t>
            </a:r>
            <a:endParaRPr lang="de-DE" dirty="0">
              <a:solidFill>
                <a:schemeClr val="accent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7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12</a:t>
            </a:r>
            <a:endParaRPr lang="de-DE" dirty="0">
              <a:solidFill>
                <a:schemeClr val="accent3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, </a:t>
            </a:r>
            <a:r>
              <a:rPr lang="de-DE" sz="2800" dirty="0" err="1" smtClean="0">
                <a:latin typeface="Tw Cen MT" panose="020B0602020104020603" pitchFamily="34" charset="0"/>
              </a:rPr>
              <a:t>Gea</a:t>
            </a:r>
            <a:r>
              <a:rPr lang="de-DE" sz="2800" dirty="0" smtClean="0">
                <a:latin typeface="Tw Cen MT" panose="020B0602020104020603" pitchFamily="34" charset="0"/>
              </a:rPr>
              <a:t> und </a:t>
            </a:r>
            <a:r>
              <a:rPr lang="de-DE" sz="2800" dirty="0" err="1" smtClean="0">
                <a:latin typeface="Tw Cen MT" panose="020B0602020104020603" pitchFamily="34" charset="0"/>
              </a:rPr>
              <a:t>Marose</a:t>
            </a:r>
            <a:r>
              <a:rPr lang="de-DE" sz="2800" dirty="0">
                <a:latin typeface="Tw Cen MT" panose="020B0602020104020603" pitchFamily="34" charset="0"/>
              </a:rPr>
              <a:t> </a:t>
            </a:r>
            <a:r>
              <a:rPr lang="de-DE" sz="2800" dirty="0" smtClean="0">
                <a:latin typeface="Tw Cen MT" panose="020B0602020104020603" pitchFamily="34" charset="0"/>
              </a:rPr>
              <a:t>setzen Atlas frei.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Der Vater lebt wieder mit seiner Familie auf einer heilenden Welt.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Die Helden machen sich auf, um weiteren Planeten zu helfen.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9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2" y="339922"/>
            <a:ext cx="4337745" cy="6136835"/>
          </a:xfrm>
        </p:spPr>
      </p:pic>
      <p:sp>
        <p:nvSpPr>
          <p:cNvPr id="5" name="Textfeld 4"/>
          <p:cNvSpPr txBox="1"/>
          <p:nvPr/>
        </p:nvSpPr>
        <p:spPr>
          <a:xfrm>
            <a:off x="5336771" y="1998456"/>
            <a:ext cx="6292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latin typeface="Tw Cen MT" panose="020B0602020104020603" pitchFamily="34" charset="0"/>
              </a:rPr>
              <a:t>Moral:</a:t>
            </a:r>
          </a:p>
          <a:p>
            <a:r>
              <a:rPr lang="de-DE" sz="2800" dirty="0" smtClean="0">
                <a:latin typeface="Tw Cen MT" panose="020B0602020104020603" pitchFamily="34" charset="0"/>
              </a:rPr>
              <a:t>Niemand hat wirklich böse Absichten.</a:t>
            </a:r>
          </a:p>
          <a:p>
            <a:endParaRPr lang="de-DE" sz="2800" dirty="0" smtClean="0">
              <a:latin typeface="Tw Cen MT" panose="020B0602020104020603" pitchFamily="34" charset="0"/>
            </a:endParaRPr>
          </a:p>
          <a:p>
            <a:r>
              <a:rPr lang="de-DE" sz="2800" dirty="0" smtClean="0">
                <a:latin typeface="Tw Cen MT" panose="020B0602020104020603" pitchFamily="34" charset="0"/>
              </a:rPr>
              <a:t>Es entstehen eher Missverständnisse, da verschiedene Lösungen für das Problem der sterbenden Welt gesucht werden.</a:t>
            </a:r>
            <a:endParaRPr lang="de-DE" sz="28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1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2662843"/>
            <a:ext cx="10353762" cy="970450"/>
          </a:xfrm>
        </p:spPr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Story</a:t>
            </a:r>
            <a:endParaRPr lang="de-DE" dirty="0">
              <a:solidFill>
                <a:schemeClr val="accent3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5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3548" y="676101"/>
            <a:ext cx="10353762" cy="970450"/>
          </a:xfrm>
        </p:spPr>
        <p:txBody>
          <a:bodyPr/>
          <a:lstStyle/>
          <a:p>
            <a:r>
              <a:rPr lang="de-DE" dirty="0" smtClean="0"/>
              <a:t>        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774" y="3565698"/>
            <a:ext cx="3245293" cy="2109297"/>
          </a:xfrm>
          <a:prstGeom prst="rect">
            <a:avLst/>
          </a:prstGeom>
        </p:spPr>
      </p:pic>
      <p:pic>
        <p:nvPicPr>
          <p:cNvPr id="7172" name="Picture 4" descr="Interview with Matte Painter and Concept Artist Mai Anh Tra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8" y="1199341"/>
            <a:ext cx="3477956" cy="447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i.pinimg.com/564x/b3/9b/e9/b39be9dcea4596ab8eb072322851f06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774" y="1199340"/>
            <a:ext cx="1864708" cy="23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i.pinimg.com/564x/09/28/f7/0928f7b47c633cd72f9661476c5553c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373" y="1202138"/>
            <a:ext cx="1376353" cy="232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i.pinimg.com/564x/d8/ee/62/d8ee625928605b7daba1d4991e9d333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02" y="1199340"/>
            <a:ext cx="3225381" cy="44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9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Tw Cen MT" panose="020B0602020104020603" pitchFamily="34" charset="0"/>
              </a:rPr>
              <a:t>1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2910060" cy="2910060"/>
          </a:xfrm>
        </p:spPr>
      </p:pic>
      <p:sp>
        <p:nvSpPr>
          <p:cNvPr id="11" name="Textfeld 10"/>
          <p:cNvSpPr txBox="1"/>
          <p:nvPr/>
        </p:nvSpPr>
        <p:spPr>
          <a:xfrm>
            <a:off x="4039985" y="1732449"/>
            <a:ext cx="7589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(Held) lebt in einer fliegenden Handelsstadt / Oase.</a:t>
            </a:r>
          </a:p>
          <a:p>
            <a:pPr marL="285750" indent="-285750">
              <a:buFontTx/>
              <a:buChar char="-"/>
            </a:pPr>
            <a:r>
              <a:rPr lang="de-DE" sz="2800" dirty="0" smtClean="0">
                <a:latin typeface="Tw Cen MT" panose="020B0602020104020603" pitchFamily="34" charset="0"/>
              </a:rPr>
              <a:t>Der Rest des Planeten ist kaum bewohnbar (</a:t>
            </a:r>
            <a:r>
              <a:rPr lang="de-DE" sz="2800" dirty="0" err="1" smtClean="0">
                <a:latin typeface="Tw Cen MT" panose="020B0602020104020603" pitchFamily="34" charset="0"/>
              </a:rPr>
              <a:t>Wasteland</a:t>
            </a:r>
            <a:r>
              <a:rPr lang="de-DE" sz="2800" dirty="0" smtClean="0">
                <a:latin typeface="Tw Cen MT" panose="020B0602020104020603" pitchFamily="34" charset="0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de-DE" sz="2800" dirty="0" err="1" smtClean="0">
                <a:latin typeface="Tw Cen MT" panose="020B0602020104020603" pitchFamily="34" charset="0"/>
              </a:rPr>
              <a:t>Thrine</a:t>
            </a:r>
            <a:r>
              <a:rPr lang="de-DE" sz="2800" dirty="0" smtClean="0">
                <a:latin typeface="Tw Cen MT" panose="020B0602020104020603" pitchFamily="34" charset="0"/>
              </a:rPr>
              <a:t> hat magische Fähigkeiten, ist sich deren Stärke allerdings nicht bewusst.</a:t>
            </a:r>
          </a:p>
        </p:txBody>
      </p:sp>
    </p:spTree>
    <p:extLst>
      <p:ext uri="{BB962C8B-B14F-4D97-AF65-F5344CB8AC3E}">
        <p14:creationId xmlns:p14="http://schemas.microsoft.com/office/powerpoint/2010/main" val="1576465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440</Words>
  <Application>Microsoft Office PowerPoint</Application>
  <PresentationFormat>Breitbild</PresentationFormat>
  <Paragraphs>65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Calisto MT</vt:lpstr>
      <vt:lpstr>Trebuchet MS</vt:lpstr>
      <vt:lpstr>Tw Cen MT</vt:lpstr>
      <vt:lpstr>Wingdings 2</vt:lpstr>
      <vt:lpstr>Schiefer</vt:lpstr>
      <vt:lpstr>Good Intentions</vt:lpstr>
      <vt:lpstr>Held(en)</vt:lpstr>
      <vt:lpstr>PowerPoint-Präsentation</vt:lpstr>
      <vt:lpstr>PowerPoint-Präsentation</vt:lpstr>
      <vt:lpstr>PowerPoint-Präsentation</vt:lpstr>
      <vt:lpstr>PowerPoint-Präsentation</vt:lpstr>
      <vt:lpstr>Story</vt:lpstr>
      <vt:lpstr>        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Intentions</dc:title>
  <dc:creator>Jan Bartels</dc:creator>
  <cp:lastModifiedBy>Jan Bartels</cp:lastModifiedBy>
  <cp:revision>12</cp:revision>
  <dcterms:created xsi:type="dcterms:W3CDTF">2021-12-16T20:50:18Z</dcterms:created>
  <dcterms:modified xsi:type="dcterms:W3CDTF">2021-12-16T23:02:59Z</dcterms:modified>
</cp:coreProperties>
</file>